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7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6" autoAdjust="0"/>
    <p:restoredTop sz="90340" autoAdjust="0"/>
  </p:normalViewPr>
  <p:slideViewPr>
    <p:cSldViewPr snapToGrid="0">
      <p:cViewPr varScale="1">
        <p:scale>
          <a:sx n="128" d="100"/>
          <a:sy n="128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60371D-5305-2036-399E-D3A1C559EE8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3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6A1E33-D461-8AB1-F3CB-F4DCF038294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982FAA-F903-DBE9-FA84-201D927E98B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第三章 证件照处理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使用裁剪工具设置图像比例为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5:7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，回车确定。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43469"/>
            <a:ext cx="9651023" cy="51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3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调整图像大小，快捷键为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Ctrl+Alt+I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，回车确定。宽高设置为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295*413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像素。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70" y="1486982"/>
            <a:ext cx="9739291" cy="52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2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使用魔棒工具快速选择背景颜色建立选区。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39" y="1486982"/>
            <a:ext cx="9833292" cy="52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18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调整选区边缘。快捷键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Ctrl+Alt+R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86981"/>
            <a:ext cx="9712569" cy="52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1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填充前景色。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9" y="1486981"/>
            <a:ext cx="9685847" cy="52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0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打开另一张有正装的证件照，使用钢笔工具抠图。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65" y="1550893"/>
            <a:ext cx="9650850" cy="51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62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路径转选区，快捷键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Ctrl+Enter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，复制选区内容至目标图层。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57010"/>
            <a:ext cx="9624646" cy="51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69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使用自由变换功能，快捷键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，调整着装大小。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77" y="1486981"/>
            <a:ext cx="9786700" cy="52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合并图层，调整画布大小给图片加一个白边，快捷键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Ctrl+Alt+C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，宽高设置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16" y="1553938"/>
            <a:ext cx="9504430" cy="510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执行编辑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定义图案，将图片定义为图案。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34" y="1486981"/>
            <a:ext cx="9677574" cy="51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6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732" y="1248388"/>
            <a:ext cx="11131990" cy="4189374"/>
          </a:xfrm>
        </p:spPr>
        <p:txBody>
          <a:bodyPr>
            <a:normAutofit/>
          </a:bodyPr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能使用裁剪工具裁剪图像大小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>
                <a:ea typeface="微软雅黑" panose="020B0503020204020204" pitchFamily="34" charset="-122"/>
              </a:rPr>
              <a:t>能使用魔棒工具和调整边缘功能更换证件照背景色</a:t>
            </a:r>
            <a:endParaRPr lang="en-US" altLang="zh-CN">
              <a:ea typeface="微软雅黑" panose="020B0503020204020204" pitchFamily="34" charset="-122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能使用钢笔工具进行抠图，能使用自由变换功能调整着装的大小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能设置证件照的打印参数</a:t>
            </a:r>
            <a:endParaRPr lang="en-US" altLang="zh-CN" sz="18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新建文档，快捷键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Ctrl+N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，执行填充，快捷键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Shift+F5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，选择自定图案。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32" y="1486982"/>
            <a:ext cx="9646023" cy="515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9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54154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执行裁剪，选择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模式。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178" y="1559035"/>
            <a:ext cx="9395637" cy="508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8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证件照处理功能简介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实现证件照处理效果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8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5A496565-DBFA-F558-2121-F12ACE81F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865340"/>
              </p:ext>
            </p:extLst>
          </p:nvPr>
        </p:nvGraphicFramePr>
        <p:xfrm>
          <a:off x="585861" y="1511857"/>
          <a:ext cx="10646967" cy="1011535"/>
        </p:xfrm>
        <a:graphic>
          <a:graphicData uri="http://schemas.openxmlformats.org/drawingml/2006/table">
            <a:tbl>
              <a:tblPr>
                <a:effectLst>
                  <a:reflection stA="28000" endPos="21000" dir="5400000" sy="-100000" algn="bl" rotWithShape="0"/>
                </a:effectLst>
              </a:tblPr>
              <a:tblGrid>
                <a:gridCol w="348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3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节名称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知识点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难点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重点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应用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18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-01 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证件照处理功能简介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zh-CN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zh-CN" altLang="en-US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、裁剪工具及自由变换工具</a:t>
                      </a:r>
                      <a:endParaRPr kumimoji="1" lang="zh-CN" altLang="en-US" sz="160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zh-CN" altLang="en-US" sz="1600" b="0" i="0" u="none" strike="noStrik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endParaRPr kumimoji="1" lang="zh-CN" altLang="en-US" sz="1600" b="0" i="0" u="none" strike="noStrike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02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裁剪工具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506732" y="1459523"/>
            <a:ext cx="5647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使用工具栏中的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裁剪工具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可以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重新裁剪当前画布尺寸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，拖曳鼠标绘制新的尺寸，或者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拖曳顶端和四边的中点来修改画布大小范围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另外，选项栏中还有一些扩展功能。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443" y="1238825"/>
            <a:ext cx="2228118" cy="199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378" y="1233555"/>
            <a:ext cx="1996221" cy="19962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2" y="3741479"/>
            <a:ext cx="10918580" cy="21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73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自由变换工具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336431"/>
            <a:ext cx="810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菜单中可以找到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快捷键是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打开豆包素材图，对豆包执行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自由变换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命令，图层对象的四周会显示控件框，这个控件框包含了对象最大的矩形范围。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在自由变换模式下可以移动对象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，此时的移动不用再单击移动工具，当鼠标是小黑箭头状态时，就可以拖曳移动了，也可以通过方向键进行微调。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864" y="1266092"/>
            <a:ext cx="2358744" cy="220760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2" y="3987039"/>
            <a:ext cx="6228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对图层执行了一次变换操作后，还可以再次执行，在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菜单下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变换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的二级菜单中有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再次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快捷键为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Shift+Ctrl+T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，可以快捷地多次执行同样参数的变换操作，如图所示。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另外，还可以使用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快捷键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Ctrl+Shift+Alt+T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进行再次变换并复制的操作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94" y="4106008"/>
            <a:ext cx="4580060" cy="17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9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自由变换工具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397978"/>
            <a:ext cx="7081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进入自由变换的状态后，当鼠标靠近任意一个控制点或者控制杆的时候，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光标会变成双方向箭头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，直接拖曳就可以进行等比例缩放的变换了。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按住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Shift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键，可以解除比例锁定。同样，可以通过选项栏设定比例值，精准控制缩放比例，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是原始比例。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是宽度比例，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是高度比例，可以分别修改，也可以单击中间的链接图标，进行等比例修改。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882" y="1160585"/>
            <a:ext cx="3171386" cy="26993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06732" y="3709631"/>
            <a:ext cx="5969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变形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是一种较为复杂的网格化变换模式。进入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变形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模式之后，可以在选项栏中选择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拆分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形式，用鼠标单击对象，手动拆分出参考网格；也可以在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网格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选项中直接选择等比划分网格，例如选择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【3×3】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，网格划分效果如图所示。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不管是拖曳角点、控杆，还是拖动单元格，都会产生曲度变化。此时图像就如同一块泥一样，可以被捏成各种形状，如图所示。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830" y="3859920"/>
            <a:ext cx="3069615" cy="264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3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5A496565-DBFA-F558-2121-F12ACE81F9DE}"/>
              </a:ext>
            </a:extLst>
          </p:cNvPr>
          <p:cNvGraphicFramePr>
            <a:graphicFrameLocks noGrp="1"/>
          </p:cNvGraphicFramePr>
          <p:nvPr/>
        </p:nvGraphicFramePr>
        <p:xfrm>
          <a:off x="506732" y="1508926"/>
          <a:ext cx="10646967" cy="1175169"/>
        </p:xfrm>
        <a:graphic>
          <a:graphicData uri="http://schemas.openxmlformats.org/drawingml/2006/table">
            <a:tbl>
              <a:tblPr>
                <a:effectLst>
                  <a:reflection stA="28000" endPos="21000" dir="5400000" sy="-100000" algn="bl" rotWithShape="0"/>
                </a:effectLst>
              </a:tblPr>
              <a:tblGrid>
                <a:gridCol w="3487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3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4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02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节名称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知识点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难点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重点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应用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0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90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-0</a:t>
                      </a:r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CN" altLang="en-US" sz="16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zh-CN" altLang="en-US" sz="16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开发环境安装与配置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zh-CN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zh-CN" altLang="en-US" sz="1600" b="0" i="0" u="none" strike="noStrike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、背景颜色及着装处理</a:t>
                      </a:r>
                      <a:endParaRPr kumimoji="1" lang="zh-CN" altLang="en-US" sz="1600" b="0" i="0" u="none" strike="noStrike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r>
                        <a:rPr lang="zh-CN" altLang="en-US" sz="1600" b="0" i="0" u="none" strike="noStrike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  <a:endParaRPr kumimoji="1" lang="zh-CN" altLang="en-US" sz="1600" b="0" i="0" u="none" strike="noStrike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16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21898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确定证件照要求，导入图像。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" y="1523999"/>
            <a:ext cx="9786208" cy="52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6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>
        <a:spAutoFit/>
      </a:bodyPr>
      <a:lstStyle>
        <a:defPPr>
          <a:lnSpc>
            <a:spcPct val="150000"/>
          </a:lnSpc>
          <a:defRPr sz="160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160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836</Words>
  <Application>Microsoft Macintosh PowerPoint</Application>
  <PresentationFormat>宽屏</PresentationFormat>
  <Paragraphs>80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裁剪工具</vt:lpstr>
      <vt:lpstr>自由变换工具</vt:lpstr>
      <vt:lpstr>自由变换工具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1172</cp:revision>
  <dcterms:created xsi:type="dcterms:W3CDTF">2022-06-14T15:40:00Z</dcterms:created>
  <dcterms:modified xsi:type="dcterms:W3CDTF">2022-12-26T09:04:01Z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