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61" r:id="rId2"/>
    <p:sldId id="372" r:id="rId3"/>
    <p:sldId id="373" r:id="rId4"/>
    <p:sldId id="374" r:id="rId5"/>
    <p:sldId id="397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7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6" autoAdjust="0"/>
    <p:restoredTop sz="90340" autoAdjust="0"/>
  </p:normalViewPr>
  <p:slideViewPr>
    <p:cSldViewPr snapToGrid="0">
      <p:cViewPr varScale="1">
        <p:scale>
          <a:sx n="115" d="100"/>
          <a:sy n="115" d="100"/>
        </p:scale>
        <p:origin x="13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7C1647-E90C-6316-01AC-D9BE93FC239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69819" y="0"/>
            <a:ext cx="12018615" cy="6858000"/>
            <a:chOff x="63375" y="-155701"/>
            <a:chExt cx="12018615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0"/>
            <a:stretch>
              <a:fillRect/>
            </a:stretch>
          </p:blipFill>
          <p:spPr>
            <a:xfrm>
              <a:off x="63375" y="-155701"/>
              <a:ext cx="5800210" cy="601300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736" y="876394"/>
              <a:ext cx="5145254" cy="58259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538F35-2797-7BB9-F28B-6EAAC75D2E6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D68F5C9-E45A-CBD0-F3ED-7415978C7DAE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第七章 制作丁达尔光效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渐变工具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400783"/>
            <a:ext cx="1143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创建渐变有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种形式，分别是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线性渐变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径向渐变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角度渐变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对称渐变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菱形渐变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，在选项栏中可以选择相应的形式，如图所示。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32" y="2792649"/>
            <a:ext cx="10566772" cy="21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6733" y="1416725"/>
          <a:ext cx="106469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1359223507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131590200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368075808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122618797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16510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C07-02 </a:t>
                      </a:r>
                      <a:r>
                        <a:rPr lang="zh-CN" altLang="en-US"/>
                        <a:t>实现丁达尔效果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、丁达尔光效的制作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47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31458"/>
            <a:ext cx="9366962" cy="5024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将图中光照范围绘制一下，新建图层</a:t>
            </a:r>
          </a:p>
        </p:txBody>
      </p:sp>
    </p:spTree>
    <p:extLst>
      <p:ext uri="{BB962C8B-B14F-4D97-AF65-F5344CB8AC3E}">
        <p14:creationId xmlns:p14="http://schemas.microsoft.com/office/powerpoint/2010/main" val="391154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75982"/>
            <a:ext cx="9359348" cy="50014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选择近似阳光的颜色填充选区，将图层转换为智能对象，降低图层不透明度</a:t>
            </a:r>
          </a:p>
        </p:txBody>
      </p:sp>
    </p:spTree>
    <p:extLst>
      <p:ext uri="{BB962C8B-B14F-4D97-AF65-F5344CB8AC3E}">
        <p14:creationId xmlns:p14="http://schemas.microsoft.com/office/powerpoint/2010/main" val="49619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27242"/>
            <a:ext cx="9643565" cy="51791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为选区添加高斯模糊</a:t>
            </a:r>
          </a:p>
        </p:txBody>
      </p:sp>
    </p:spTree>
    <p:extLst>
      <p:ext uri="{BB962C8B-B14F-4D97-AF65-F5344CB8AC3E}">
        <p14:creationId xmlns:p14="http://schemas.microsoft.com/office/powerpoint/2010/main" val="1171006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5" y="1536970"/>
            <a:ext cx="9604654" cy="51324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新建渐变调整图层，单击渐变颜色条进入渐变编辑器，类型选择杂色，完成后将渐变图层转变为智能图层</a:t>
            </a:r>
          </a:p>
        </p:txBody>
      </p:sp>
    </p:spTree>
    <p:extLst>
      <p:ext uri="{BB962C8B-B14F-4D97-AF65-F5344CB8AC3E}">
        <p14:creationId xmlns:p14="http://schemas.microsoft.com/office/powerpoint/2010/main" val="1031604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95335"/>
            <a:ext cx="9449011" cy="506407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新建色相调整图层为渐变层着色，降低饱和度</a:t>
            </a:r>
          </a:p>
        </p:txBody>
      </p:sp>
    </p:spTree>
    <p:extLst>
      <p:ext uri="{BB962C8B-B14F-4D97-AF65-F5344CB8AC3E}">
        <p14:creationId xmlns:p14="http://schemas.microsoft.com/office/powerpoint/2010/main" val="164813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0" y="1546698"/>
            <a:ext cx="9575471" cy="5121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自由变换，将渐变填充调整至合适的位置，为渐变层添加高斯模糊，混合模式为滤色</a:t>
            </a:r>
          </a:p>
        </p:txBody>
      </p:sp>
    </p:spTree>
    <p:extLst>
      <p:ext uri="{BB962C8B-B14F-4D97-AF65-F5344CB8AC3E}">
        <p14:creationId xmlns:p14="http://schemas.microsoft.com/office/powerpoint/2010/main" val="315262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76" y="1523000"/>
            <a:ext cx="9537051" cy="511126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新建色阶调整图层调整渐变填充的光线效果</a:t>
            </a:r>
          </a:p>
        </p:txBody>
      </p:sp>
    </p:spTree>
    <p:extLst>
      <p:ext uri="{BB962C8B-B14F-4D97-AF65-F5344CB8AC3E}">
        <p14:creationId xmlns:p14="http://schemas.microsoft.com/office/powerpoint/2010/main" val="3586533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64981"/>
            <a:ext cx="9422418" cy="504982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Ctrl+G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编组，将光柱层编组，复制一层，调节光线位置</a:t>
            </a:r>
          </a:p>
        </p:txBody>
      </p:sp>
    </p:spTree>
    <p:extLst>
      <p:ext uri="{BB962C8B-B14F-4D97-AF65-F5344CB8AC3E}">
        <p14:creationId xmlns:p14="http://schemas.microsoft.com/office/powerpoint/2010/main" val="394067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熟练运用调整图层及图层混合模式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熟练运用渐变调整图层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ea typeface="微软雅黑" panose="020B0503020204020204" pitchFamily="34" charset="-122"/>
                <a:cs typeface="Arial" panose="020B0604020202020204" pitchFamily="34" charset="0"/>
              </a:rPr>
              <a:t>熟练运用蒙版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3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65819"/>
            <a:ext cx="9594926" cy="51322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将光柱组编组，建立蒙版，选择黑色笔刷来涂抹光照区域之外的光线</a:t>
            </a:r>
          </a:p>
        </p:txBody>
      </p:sp>
    </p:spTree>
    <p:extLst>
      <p:ext uri="{BB962C8B-B14F-4D97-AF65-F5344CB8AC3E}">
        <p14:creationId xmlns:p14="http://schemas.microsoft.com/office/powerpoint/2010/main" val="2119052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14" y="1514525"/>
            <a:ext cx="9708224" cy="518783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关闭其他图层，选中背景层，执行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色彩范围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，吸取光源处的高光部分，建立选区后删除光源以外的高光部分</a:t>
            </a:r>
          </a:p>
        </p:txBody>
      </p:sp>
    </p:spTree>
    <p:extLst>
      <p:ext uri="{BB962C8B-B14F-4D97-AF65-F5344CB8AC3E}">
        <p14:creationId xmlns:p14="http://schemas.microsoft.com/office/powerpoint/2010/main" val="26599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486982"/>
            <a:ext cx="9804822" cy="524455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将高光层置于顶层，转换为智能对象，执行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径向模糊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2500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1" y="1544263"/>
            <a:ext cx="9369288" cy="50213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混合模式更改为滤色，将高光层复制一层</a:t>
            </a:r>
          </a:p>
        </p:txBody>
      </p:sp>
    </p:spTree>
    <p:extLst>
      <p:ext uri="{BB962C8B-B14F-4D97-AF65-F5344CB8AC3E}">
        <p14:creationId xmlns:p14="http://schemas.microsoft.com/office/powerpoint/2010/main" val="1961523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5" y="1511798"/>
            <a:ext cx="9452277" cy="50707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9661" y="1025317"/>
            <a:ext cx="1115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将高光层全部打组，建立蒙版，用黑色画笔涂抹现实中光线照射不到的地方，如窗框等地方增加真实性</a:t>
            </a:r>
          </a:p>
        </p:txBody>
      </p:sp>
    </p:spTree>
    <p:extLst>
      <p:ext uri="{BB962C8B-B14F-4D97-AF65-F5344CB8AC3E}">
        <p14:creationId xmlns:p14="http://schemas.microsoft.com/office/powerpoint/2010/main" val="353463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04" y="1533288"/>
            <a:ext cx="9349409" cy="50009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选中在开始建立的光线范围图层，执行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渲染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分层云彩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，适当调节参数，营造不规则光线的效果</a:t>
            </a:r>
          </a:p>
        </p:txBody>
      </p:sp>
    </p:spTree>
    <p:extLst>
      <p:ext uri="{BB962C8B-B14F-4D97-AF65-F5344CB8AC3E}">
        <p14:creationId xmlns:p14="http://schemas.microsoft.com/office/powerpoint/2010/main" val="3897677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6" y="1566045"/>
            <a:ext cx="9541940" cy="51138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Ctrl+L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对分层云彩蒙版进行色阶的调整，使效果更加自然</a:t>
            </a:r>
          </a:p>
        </p:txBody>
      </p:sp>
    </p:spTree>
    <p:extLst>
      <p:ext uri="{BB962C8B-B14F-4D97-AF65-F5344CB8AC3E}">
        <p14:creationId xmlns:p14="http://schemas.microsoft.com/office/powerpoint/2010/main" val="3198903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0" y="1520888"/>
            <a:ext cx="9623367" cy="51717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661" y="1025317"/>
            <a:ext cx="1115762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添加颜色查找调整图层，选择合适的滤镜添加</a:t>
            </a:r>
          </a:p>
        </p:txBody>
      </p:sp>
    </p:spTree>
    <p:extLst>
      <p:ext uri="{BB962C8B-B14F-4D97-AF65-F5344CB8AC3E}">
        <p14:creationId xmlns:p14="http://schemas.microsoft.com/office/powerpoint/2010/main" val="3819812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节 丁达尔效果功能简介  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节 实现丁达尔效果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4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6733" y="1624338"/>
          <a:ext cx="106469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1359223507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131590200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368075808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122618797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16510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C07-01 </a:t>
                      </a:r>
                      <a:r>
                        <a:rPr lang="zh-CN" altLang="en-US"/>
                        <a:t>丁达尔效果简介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、渐变工具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70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丁达尔效应</a:t>
            </a:r>
          </a:p>
        </p:txBody>
      </p:sp>
      <p:pic>
        <p:nvPicPr>
          <p:cNvPr id="1026" name="Picture 2" descr="https://gimg2.baidu.com/image_search/src=http%3A%2F%2Fimg1002-c.pocoimg.cn%2Fimage%2Fpoco%2Fworks%2F87%2F2018%2F1124%2F17%2F15430502822572129_178372683.jpg&amp;refer=http%3A%2F%2Fimg1002-c.pocoimg.cn&amp;app=2002&amp;size=f9999,10000&amp;q=a80&amp;n=0&amp;g=0n&amp;fmt=auto?sec=1674611627&amp;t=0400f144db867fd9664b559085bf5d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96" y="1909479"/>
            <a:ext cx="6016625" cy="338435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06732" y="1309031"/>
            <a:ext cx="50790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丁达尔效应，指的是当一束光线透过胶体，从垂直入射光方向可以观察到胶体里出现的一条光亮的“通路”，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丁达尔效应的出现从而也寓意着光可被看见。</a:t>
            </a:r>
            <a:endParaRPr lang="en-US" altLang="zh-CN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摄影界也叫它“耶稣光”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，一般出现的时间在清晨、日落时分或者雨后云层较多的时候，大气中有雾气或灰尘。太阳刚好投射在上面，被分割成一条条，有时成一大片，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显得特别壮观。</a:t>
            </a:r>
            <a:endParaRPr lang="en-US" altLang="zh-CN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本节课程的任务就是利用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工具模拟出摄影时这类壮观的景象。</a:t>
            </a:r>
          </a:p>
        </p:txBody>
      </p:sp>
    </p:spTree>
    <p:extLst>
      <p:ext uri="{BB962C8B-B14F-4D97-AF65-F5344CB8AC3E}">
        <p14:creationId xmlns:p14="http://schemas.microsoft.com/office/powerpoint/2010/main" val="234874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渐变工具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06732" y="1361872"/>
            <a:ext cx="824816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渐变是非常重要的填充内容，我们可以使用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渐变工具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创作多种样式的渐变效果。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渐变工具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的使用方法是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单击并拖曳，拖曳的方向即为渐变的方向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。拖曳鼠标左键的时候，先显示轨迹线，如图所示。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952" y="1232170"/>
            <a:ext cx="1883923" cy="17250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6732" y="3599234"/>
            <a:ext cx="523258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在选项栏中单击渐变预览条的下拉按钮，可以快捷地选择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默认自带的渐变预设。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043" y="3424136"/>
            <a:ext cx="397981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渐变工具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2282654"/>
            <a:ext cx="6322979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如果直接单击预览条，则会弹出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渐变编辑器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渐变类型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选项中，最常用的就是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实底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，即过渡式渐变。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若使用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杂色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则可以创作多种随机颜色渐变的效果。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575" y="1153013"/>
            <a:ext cx="4250988" cy="479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8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渐变工具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2" y="3569646"/>
            <a:ext cx="5136712" cy="2017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089" y="3569646"/>
            <a:ext cx="5026119" cy="2017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2" y="1342418"/>
            <a:ext cx="11118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渐变条下方的两个色标用来设定颜色，目前选择的是预设的第一个默认渐变，是从黑到白两个颜色的渐变，所以目前有两个色标。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如果在渐变条的下沿单击，则会创建新的色标，从而创建多种颜色的渐变。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选中色标，单击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颜色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后面的色块，可以修改当前色标的颜色。</a:t>
            </a:r>
          </a:p>
        </p:txBody>
      </p:sp>
    </p:spTree>
    <p:extLst>
      <p:ext uri="{BB962C8B-B14F-4D97-AF65-F5344CB8AC3E}">
        <p14:creationId xmlns:p14="http://schemas.microsoft.com/office/powerpoint/2010/main" val="7018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渐变工具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37" y="3712253"/>
            <a:ext cx="5067217" cy="2036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97" y="3712253"/>
            <a:ext cx="5083968" cy="2036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2" y="1235413"/>
            <a:ext cx="1143883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渐变条上方的色标是不透明的。同样也可以单击渐变条的上沿，创建新的不透明度色标，使渐变有多种不透明度的变化效果，如图所示。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色标中间的小菱形方块是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中点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游标，拖动游标可以控制渐变走势的比例分配。例如，选择默认的黑白渐变时，拖动下方游标来控制颜色的分配，若偏左一些，则白色占的比例会增加，如图所示。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对编辑好的渐变，可以设定名称，单击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按钮，渐变可以保存到上方预设栏里，便于下次调用。</a:t>
            </a:r>
          </a:p>
        </p:txBody>
      </p:sp>
    </p:spTree>
    <p:extLst>
      <p:ext uri="{BB962C8B-B14F-4D97-AF65-F5344CB8AC3E}">
        <p14:creationId xmlns:p14="http://schemas.microsoft.com/office/powerpoint/2010/main" val="2190157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1041</Words>
  <Application>Microsoft Macintosh PowerPoint</Application>
  <PresentationFormat>宽屏</PresentationFormat>
  <Paragraphs>96</Paragraphs>
  <Slides>28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丁达尔效应</vt:lpstr>
      <vt:lpstr>渐变工具</vt:lpstr>
      <vt:lpstr>渐变工具</vt:lpstr>
      <vt:lpstr>渐变工具</vt:lpstr>
      <vt:lpstr>渐变工具</vt:lpstr>
      <vt:lpstr>渐变工具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1187</cp:revision>
  <dcterms:created xsi:type="dcterms:W3CDTF">2022-06-14T15:40:00Z</dcterms:created>
  <dcterms:modified xsi:type="dcterms:W3CDTF">2022-12-26T09:02:17Z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